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0892" y="1772605"/>
            <a:ext cx="3463771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1">
              <a:defRPr sz="2800" b="1" baseline="0">
                <a:solidFill>
                  <a:srgbClr val="000000"/>
                </a:solidFill>
                <a:cs typeface="B Titr" panose="000007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6021" y="3004322"/>
            <a:ext cx="3373515" cy="459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2000" baseline="0">
                <a:solidFill>
                  <a:srgbClr val="000000"/>
                </a:solidFill>
                <a:cs typeface="B Nazani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6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671" y="1308975"/>
            <a:ext cx="10766323" cy="899653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4000" b="1" baseline="0">
                <a:solidFill>
                  <a:srgbClr val="000000"/>
                </a:solidFill>
                <a:cs typeface="B Titr" panose="000007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22671" y="2208628"/>
            <a:ext cx="10766323" cy="4044688"/>
          </a:xfrm>
          <a:prstGeom prst="rect">
            <a:avLst/>
          </a:prstGeom>
        </p:spPr>
        <p:txBody>
          <a:bodyPr>
            <a:normAutofit/>
          </a:bodyPr>
          <a:lstStyle>
            <a:lvl2pPr algn="just" rtl="1">
              <a:defRPr sz="2400">
                <a:solidFill>
                  <a:srgbClr val="000000"/>
                </a:solidFill>
                <a:cs typeface="B Nazanin" panose="00000400000000000000" pitchFamily="2" charset="-78"/>
              </a:defRPr>
            </a:lvl2pPr>
            <a:lvl3pPr algn="just" rtl="1">
              <a:defRPr sz="2000">
                <a:solidFill>
                  <a:srgbClr val="000000"/>
                </a:solidFill>
                <a:cs typeface="B Nazanin" panose="00000400000000000000" pitchFamily="2" charset="-78"/>
              </a:defRPr>
            </a:lvl3pPr>
            <a:lvl4pPr algn="just" rtl="1">
              <a:defRPr sz="1800">
                <a:solidFill>
                  <a:srgbClr val="000000"/>
                </a:solidFill>
                <a:cs typeface="B Nazanin" panose="00000400000000000000" pitchFamily="2" charset="-78"/>
              </a:defRPr>
            </a:lvl4pPr>
            <a:lvl5pPr algn="just" rtl="1">
              <a:defRPr sz="1600">
                <a:solidFill>
                  <a:srgbClr val="000000"/>
                </a:solidFill>
                <a:cs typeface="B Nazanin" panose="00000400000000000000" pitchFamily="2" charset="-78"/>
              </a:defRPr>
            </a:lvl5pPr>
          </a:lstStyle>
          <a:p>
            <a:pPr lvl="1"/>
            <a:r>
              <a:rPr lang="fa-IR" dirty="0"/>
              <a:t>طراحی تیتر مورد نظر</a:t>
            </a:r>
          </a:p>
          <a:p>
            <a:pPr lvl="1"/>
            <a:r>
              <a:rPr lang="fa-IR" dirty="0"/>
              <a:t>طراحی تیتر مورد نظر</a:t>
            </a:r>
            <a:endParaRPr lang="en-US" dirty="0"/>
          </a:p>
          <a:p>
            <a:pPr lvl="2"/>
            <a:r>
              <a:rPr lang="fa-IR" dirty="0"/>
              <a:t>طراحی تیتر مورد نظر</a:t>
            </a:r>
            <a:endParaRPr lang="en-US" dirty="0"/>
          </a:p>
          <a:p>
            <a:pPr lvl="3"/>
            <a:r>
              <a:rPr lang="fa-IR" dirty="0"/>
              <a:t>طراحی تیتر مورد نظر</a:t>
            </a:r>
            <a:endParaRPr lang="en-US" dirty="0"/>
          </a:p>
          <a:p>
            <a:pPr lvl="4"/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0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93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B Yekan" panose="000004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Yekan" panose="000004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وضعیت اهدا و پیوند در دانشگاه علوم پزشکی شیراز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1148" y="3683195"/>
            <a:ext cx="3373515" cy="459496"/>
          </a:xfrm>
        </p:spPr>
        <p:txBody>
          <a:bodyPr>
            <a:noAutofit/>
          </a:bodyPr>
          <a:lstStyle/>
          <a:p>
            <a:r>
              <a:rPr lang="fa-IR" sz="2800" dirty="0" smtClean="0"/>
              <a:t>سیاوش غلامی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082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10020" t="22689" r="12207" b="10207"/>
          <a:stretch/>
        </p:blipFill>
        <p:spPr>
          <a:xfrm>
            <a:off x="1371599" y="1330036"/>
            <a:ext cx="10224656" cy="49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8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10005" t="25557" r="12904" b="7652"/>
          <a:stretch/>
        </p:blipFill>
        <p:spPr>
          <a:xfrm>
            <a:off x="1413163" y="1274618"/>
            <a:ext cx="10210801" cy="49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2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5" y="1396260"/>
            <a:ext cx="6372537" cy="477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39059"/>
      </p:ext>
    </p:extLst>
  </p:cSld>
  <p:clrMapOvr>
    <a:masterClrMapping/>
  </p:clrMapOvr>
</p:sld>
</file>

<file path=ppt/theme/theme1.xml><?xml version="1.0" encoding="utf-8"?>
<a:theme xmlns:a="http://schemas.openxmlformats.org/drawingml/2006/main" name="OPC-Tabriz2021">
  <a:themeElements>
    <a:clrScheme name="ISOD">
      <a:dk1>
        <a:srgbClr val="58595B"/>
      </a:dk1>
      <a:lt1>
        <a:srgbClr val="FFFFFF"/>
      </a:lt1>
      <a:dk2>
        <a:srgbClr val="A6CE39"/>
      </a:dk2>
      <a:lt2>
        <a:srgbClr val="FFFFFF"/>
      </a:lt2>
      <a:accent1>
        <a:srgbClr val="58595B"/>
      </a:accent1>
      <a:accent2>
        <a:srgbClr val="44C8F5"/>
      </a:accent2>
      <a:accent3>
        <a:srgbClr val="A6CE39"/>
      </a:accent3>
      <a:accent4>
        <a:srgbClr val="3397B9"/>
      </a:accent4>
      <a:accent5>
        <a:srgbClr val="88AC2E"/>
      </a:accent5>
      <a:accent6>
        <a:srgbClr val="FFFFFF"/>
      </a:accent6>
      <a:hlink>
        <a:srgbClr val="3397B9"/>
      </a:hlink>
      <a:folHlink>
        <a:srgbClr val="58595B"/>
      </a:folHlink>
    </a:clrScheme>
    <a:fontScheme name="Custom 6">
      <a:majorFont>
        <a:latin typeface="Arial"/>
        <a:ea typeface=""/>
        <a:cs typeface="B Yekan"/>
      </a:majorFont>
      <a:minorFont>
        <a:latin typeface="Arial"/>
        <a:ea typeface=""/>
        <a:cs typeface="B Yek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C-Tabriz2021" id="{702B2685-4F04-4F5A-AC2C-DDE5F88B781F}" vid="{2F91AF6F-DE29-40A8-98D8-C408CFEA3E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OPC-Tabriz2021</Template>
  <TotalTime>5</TotalTime>
  <Words>11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 Nazanin</vt:lpstr>
      <vt:lpstr>B Titr</vt:lpstr>
      <vt:lpstr>B Yekan</vt:lpstr>
      <vt:lpstr>OPC-Tabriz2021</vt:lpstr>
      <vt:lpstr>وضعیت اهدا و پیوند در دانشگاه علوم پزشکی شیراز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windows10</cp:lastModifiedBy>
  <cp:revision>3</cp:revision>
  <dcterms:created xsi:type="dcterms:W3CDTF">2021-01-06T15:30:34Z</dcterms:created>
  <dcterms:modified xsi:type="dcterms:W3CDTF">2021-01-09T09:44:19Z</dcterms:modified>
</cp:coreProperties>
</file>